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1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4" r:id="rId17"/>
    <p:sldId id="273" r:id="rId18"/>
    <p:sldId id="271" r:id="rId19"/>
    <p:sldId id="275" r:id="rId20"/>
    <p:sldId id="277" r:id="rId21"/>
    <p:sldId id="276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3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9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7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4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3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5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0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3FDA-EFA9-4787-98CB-E0145F25633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891C-DB69-47F1-BDB3-43DF1E96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7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696" y="1263821"/>
            <a:ext cx="6463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КВЕСТ-ИГРА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«К ШКОЛЕ ГОТОВ!»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09" y="3509963"/>
            <a:ext cx="3696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Гр. «Смешарики» 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д/сад «Теремок»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0607" y="877579"/>
            <a:ext cx="298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Делим гласные и согласные.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57" y="1246911"/>
            <a:ext cx="4158598" cy="3118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79" y="2410685"/>
            <a:ext cx="4122639" cy="30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39" y="1390266"/>
            <a:ext cx="3831478" cy="2873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3345" y="958527"/>
            <a:ext cx="51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Загадка про пылесос.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54" y="2099319"/>
            <a:ext cx="4160827" cy="31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08" y="1472836"/>
            <a:ext cx="3811683" cy="2858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15" y="2516542"/>
            <a:ext cx="3871134" cy="2903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0092" y="951104"/>
            <a:ext cx="457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Расставить знаки (больше, меньше и равно).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2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93" y="1406407"/>
            <a:ext cx="3962371" cy="297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95" y="2213332"/>
            <a:ext cx="4110409" cy="3082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511" y="813534"/>
            <a:ext cx="346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Зашифрованное слово – кровать.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90" y="1310247"/>
            <a:ext cx="3652815" cy="2739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28" y="2372420"/>
            <a:ext cx="3898292" cy="2923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7184" y="87510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«Часики».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2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49" y="1108417"/>
            <a:ext cx="3526119" cy="2644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9730" y="787160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Зашифрованное слово – диван.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65" y="1251638"/>
            <a:ext cx="3487864" cy="2615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72" y="2788141"/>
            <a:ext cx="3547197" cy="26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67" y="1275840"/>
            <a:ext cx="3907168" cy="2930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25" y="2534034"/>
            <a:ext cx="3911259" cy="2933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8741" y="830308"/>
            <a:ext cx="239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Делим слова на слоги.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10" y="1282051"/>
            <a:ext cx="3717585" cy="2788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78" y="2726619"/>
            <a:ext cx="3942156" cy="2956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7877" y="836519"/>
            <a:ext cx="336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Зашифрованное слово – посуда.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6947" t="22103" r="4712" b="28949"/>
          <a:stretch/>
        </p:blipFill>
        <p:spPr>
          <a:xfrm>
            <a:off x="5711526" y="1267170"/>
            <a:ext cx="4449261" cy="18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60" y="1611475"/>
            <a:ext cx="3399849" cy="2549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96" y="2717141"/>
            <a:ext cx="3618732" cy="2714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803" y="1054126"/>
            <a:ext cx="38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Овощи, фрукты и вредные продукты.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1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86" y="1079798"/>
            <a:ext cx="4104786" cy="3078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7573" y="686990"/>
            <a:ext cx="411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Задание – графический диктант «Заяц».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29" y="2502902"/>
            <a:ext cx="4189358" cy="31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2867" y="1129812"/>
            <a:ext cx="78757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Цель: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в игровом виде активизировать познавательные и мыслительные процессы участников.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83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02" y="1390025"/>
            <a:ext cx="3845297" cy="2883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4051" y="720682"/>
            <a:ext cx="456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Финансовая грамотность.  </a:t>
            </a:r>
          </a:p>
          <a:p>
            <a:pPr algn="ctr"/>
            <a:r>
              <a:rPr lang="ru-RU" dirty="0" smtClean="0"/>
              <a:t>«Что можно и что нельзя купить за деньги?»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223" y="2087695"/>
            <a:ext cx="4051666" cy="31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86" y="1410188"/>
            <a:ext cx="3702603" cy="277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94" y="2339682"/>
            <a:ext cx="3941943" cy="2956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7300" y="888456"/>
            <a:ext cx="347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Зашифрованное слово – картина.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1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36" y="2272671"/>
            <a:ext cx="4031290" cy="3023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9738" y="823196"/>
            <a:ext cx="511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Считаем монеты и выбираем правильный сундук.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26" y="1268728"/>
            <a:ext cx="4001245" cy="30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38" y="1866660"/>
            <a:ext cx="3817160" cy="2862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87" y="2098088"/>
            <a:ext cx="3954218" cy="2965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7167" y="758664"/>
            <a:ext cx="50884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Приз найден!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8123" y="116952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Задачи:</a:t>
            </a:r>
          </a:p>
          <a:p>
            <a:r>
              <a:rPr lang="ru-RU" sz="2000" dirty="0" smtClean="0"/>
              <a:t>1) усвоение новых знаний и закрепление имеющихся</a:t>
            </a:r>
          </a:p>
          <a:p>
            <a:endParaRPr lang="ru-RU" sz="2000" dirty="0" smtClean="0"/>
          </a:p>
          <a:p>
            <a:r>
              <a:rPr lang="ru-RU" sz="2000" dirty="0" smtClean="0"/>
              <a:t>2) повышение образовательной мотивации: развитие</a:t>
            </a:r>
          </a:p>
          <a:p>
            <a:r>
              <a:rPr lang="ru-RU" sz="2000" dirty="0" smtClean="0"/>
              <a:t>инициативы и самостоятельности, формирование</a:t>
            </a:r>
          </a:p>
          <a:p>
            <a:r>
              <a:rPr lang="ru-RU" sz="2000" dirty="0" smtClean="0"/>
              <a:t>исследовательских навыков</a:t>
            </a:r>
          </a:p>
          <a:p>
            <a:endParaRPr lang="ru-RU" sz="2000" dirty="0" smtClean="0"/>
          </a:p>
          <a:p>
            <a:r>
              <a:rPr lang="ru-RU" sz="2000" dirty="0" smtClean="0"/>
              <a:t>3) формирование навыков взаимодействия со</a:t>
            </a:r>
          </a:p>
          <a:p>
            <a:r>
              <a:rPr lang="ru-RU" sz="2000" dirty="0" smtClean="0"/>
              <a:t>сверстниками: доброжелательность,</a:t>
            </a:r>
          </a:p>
          <a:p>
            <a:r>
              <a:rPr lang="ru-RU" sz="2000" dirty="0" smtClean="0"/>
              <a:t>взаимопомощь.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89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7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3" y="834322"/>
            <a:ext cx="2807184" cy="2105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9334" y="703028"/>
            <a:ext cx="43215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Пришло письмо.</a:t>
            </a:r>
          </a:p>
          <a:p>
            <a:endParaRPr lang="ru-RU" sz="1400" dirty="0"/>
          </a:p>
          <a:p>
            <a:r>
              <a:rPr lang="ru-RU" sz="1400" dirty="0" smtClean="0"/>
              <a:t>"Здравствуйте, дорогие друзья. Мы очень давно за вами наблюдаем. С тех пор, когда вы пришли в группу "Смешарики". Вы уже выросли и готовы идти в школу. Мы вас очень полюбили и решили сделать вам сюрприз. Мы его надежно спрятали в вашей группе. Если вы выполните все наши задания, то найдете сундук и сможете его открыть. Удачи вам в школьной жизни и нас, пожалуйста, не забывайте. Ваши Смешарики". </a:t>
            </a:r>
          </a:p>
          <a:p>
            <a:r>
              <a:rPr lang="ru-RU" sz="1400" dirty="0" smtClean="0"/>
              <a:t>Задания у вас будут, разные по степени сложности и за каждое задание вы будете получать монеты.</a:t>
            </a:r>
          </a:p>
          <a:p>
            <a:endParaRPr lang="ru-RU" sz="1400" dirty="0" smtClean="0"/>
          </a:p>
          <a:p>
            <a:r>
              <a:rPr lang="ru-RU" sz="1400" dirty="0" smtClean="0"/>
              <a:t>-В красных конвертах будут самые трудные задания, стоят они 2 монеты. В синих конвертах – легкие, но стоят 1 монету. Нам нужно выбирать только один конверт. Монеты мы будем складывать вот в этот кошелек. А кто хочет быть казначеем? 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3" y="3198286"/>
            <a:ext cx="2869418" cy="21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74" y="1809589"/>
            <a:ext cx="4724826" cy="3543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4830" y="1179391"/>
            <a:ext cx="644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Соединить рисунок по цифрам, найти под самолетом 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65" y="2083481"/>
            <a:ext cx="4696784" cy="352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0743" y="1144129"/>
            <a:ext cx="642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Пульт для управления самолета. </a:t>
            </a:r>
          </a:p>
          <a:p>
            <a:pPr algn="ctr"/>
            <a:r>
              <a:rPr lang="ru-RU" dirty="0" smtClean="0"/>
              <a:t>Ориентировка в пространстве и знание геометрических фигур.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89" y="2332027"/>
            <a:ext cx="4422669" cy="3317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3614" y="1421128"/>
            <a:ext cx="183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Загадка про мяч.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4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00" y="2229220"/>
            <a:ext cx="4089226" cy="3066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84741"/>
            <a:ext cx="4332660" cy="3249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5667" y="1423763"/>
            <a:ext cx="20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Решаем примеры.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8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69" y="1381821"/>
            <a:ext cx="4038089" cy="3028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648" y="860089"/>
            <a:ext cx="28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Ищем следующее задание.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41366"/>
            <a:ext cx="4104764" cy="30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332</Words>
  <Application>Microsoft Office PowerPoint</Application>
  <PresentationFormat>Широкоэкранный</PresentationFormat>
  <Paragraphs>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51</cp:revision>
  <dcterms:created xsi:type="dcterms:W3CDTF">2023-04-25T12:54:19Z</dcterms:created>
  <dcterms:modified xsi:type="dcterms:W3CDTF">2023-04-25T14:34:44Z</dcterms:modified>
</cp:coreProperties>
</file>